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573C88-8B23-43EA-03FB-387ECF8857AC}" v="320" dt="2020-09-14T06:17:50.394"/>
    <p1510:client id="{FFCCD5F5-4A17-4946-FFDD-BCB5B250FD21}" v="246" dt="2020-09-14T07:37:59.4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>
        <p:scale>
          <a:sx n="79" d="100"/>
          <a:sy n="79" d="100"/>
        </p:scale>
        <p:origin x="-180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xmlns="" id="{0671A8AE-40A1-4631-A6B8-581AFF0654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xmlns="" id="{38ADC9A7-9E95-4A3D-85B4-047FB657A3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21" r="35364" b="427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AB58EF07-17C2-48CF-ABB0-EEF1F17CB8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1029" y="698835"/>
            <a:ext cx="4046621" cy="3135981"/>
          </a:xfrm>
        </p:spPr>
        <p:txBody>
          <a:bodyPr anchor="b">
            <a:noAutofit/>
          </a:bodyPr>
          <a:lstStyle/>
          <a:p>
            <a:pPr algn="l"/>
            <a:r>
              <a:rPr lang="en-US" sz="4400" dirty="0">
                <a:cs typeface="Calibri Light"/>
              </a:rPr>
              <a:t>DETECTION </a:t>
            </a:r>
            <a:r>
              <a:rPr lang="en-US" sz="4400" dirty="0" smtClean="0">
                <a:cs typeface="Calibri Light"/>
              </a:rPr>
              <a:t>OF</a:t>
            </a:r>
            <a:br>
              <a:rPr lang="en-US" sz="4400" dirty="0" smtClean="0">
                <a:cs typeface="Calibri Light"/>
              </a:rPr>
            </a:br>
            <a:r>
              <a:rPr lang="en-US" sz="4400" dirty="0" smtClean="0">
                <a:cs typeface="Calibri Light"/>
              </a:rPr>
              <a:t>DEGREE OF</a:t>
            </a:r>
            <a:r>
              <a:rPr lang="en-US" sz="4400" dirty="0" smtClean="0">
                <a:cs typeface="Calibri Light"/>
              </a:rPr>
              <a:t> </a:t>
            </a:r>
            <a:r>
              <a:rPr lang="en-US" sz="4400" dirty="0">
                <a:cs typeface="Calibri Light"/>
              </a:rPr>
              <a:t>STRESS USING</a:t>
            </a:r>
            <a:br>
              <a:rPr lang="en-US" sz="4400" dirty="0">
                <a:cs typeface="Calibri Light"/>
              </a:rPr>
            </a:br>
            <a:r>
              <a:rPr lang="en-US" sz="4400" dirty="0" smtClean="0">
                <a:cs typeface="Calibri Light"/>
              </a:rPr>
              <a:t>MACINE </a:t>
            </a:r>
            <a:r>
              <a:rPr lang="en-US" sz="4400" dirty="0">
                <a:cs typeface="Calibri Light"/>
              </a:rPr>
              <a:t>LEARNING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713" y="4186989"/>
            <a:ext cx="3886434" cy="2081464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sz="3600" dirty="0"/>
              <a:t>Guided by  </a:t>
            </a:r>
            <a:r>
              <a:rPr lang="en-US" sz="3600" dirty="0" smtClean="0"/>
              <a:t>- </a:t>
            </a:r>
            <a:r>
              <a:rPr lang="en-US" sz="3600" dirty="0" err="1" smtClean="0"/>
              <a:t>Mr</a:t>
            </a:r>
            <a:r>
              <a:rPr lang="en-US" sz="3600" dirty="0" smtClean="0"/>
              <a:t> </a:t>
            </a:r>
            <a:r>
              <a:rPr lang="en-US" sz="3600" dirty="0" err="1"/>
              <a:t>Sravan</a:t>
            </a:r>
            <a:r>
              <a:rPr lang="en-US" sz="3600" dirty="0"/>
              <a:t> Kumar</a:t>
            </a:r>
          </a:p>
          <a:p>
            <a:pPr algn="l"/>
            <a:r>
              <a:rPr lang="en-US" sz="3600" dirty="0"/>
              <a:t>Done by –</a:t>
            </a:r>
          </a:p>
          <a:p>
            <a:pPr algn="l"/>
            <a:r>
              <a:rPr lang="en-US" sz="3600" dirty="0"/>
              <a:t>CH </a:t>
            </a:r>
            <a:r>
              <a:rPr lang="en-US" sz="3600" dirty="0" err="1"/>
              <a:t>Nehanth</a:t>
            </a:r>
            <a:r>
              <a:rPr lang="en-US" sz="3600" dirty="0"/>
              <a:t> Reddy -18071A12D4</a:t>
            </a:r>
          </a:p>
          <a:p>
            <a:pPr algn="l"/>
            <a:r>
              <a:rPr lang="en-US" sz="3600" dirty="0"/>
              <a:t>G Siva </a:t>
            </a:r>
            <a:r>
              <a:rPr lang="en-US" sz="3600" dirty="0" err="1"/>
              <a:t>Sai</a:t>
            </a:r>
            <a:r>
              <a:rPr lang="en-US" sz="3600" dirty="0"/>
              <a:t> </a:t>
            </a:r>
            <a:r>
              <a:rPr lang="en-US" sz="3600" dirty="0" err="1"/>
              <a:t>Teja</a:t>
            </a:r>
            <a:r>
              <a:rPr lang="en-US" sz="3600" dirty="0"/>
              <a:t>  -18071A12E0</a:t>
            </a:r>
          </a:p>
          <a:p>
            <a:pPr algn="l"/>
            <a:r>
              <a:rPr lang="en-US" sz="3600" dirty="0"/>
              <a:t>P </a:t>
            </a:r>
            <a:r>
              <a:rPr lang="en-US" sz="3600" dirty="0" err="1"/>
              <a:t>Bharath</a:t>
            </a:r>
            <a:r>
              <a:rPr lang="en-US" sz="3600" dirty="0"/>
              <a:t> -18071A12G0</a:t>
            </a:r>
          </a:p>
          <a:p>
            <a:pPr algn="l"/>
            <a:r>
              <a:rPr lang="en-US" sz="3600" dirty="0"/>
              <a:t>P Shiva Prasad-18071A12G1</a:t>
            </a:r>
          </a:p>
          <a:p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08C9B587-E65E-4B52-B37C-ABEBB6E879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sitting in front of a computer&#10;&#10;Description automatically generated">
            <a:extLst>
              <a:ext uri="{FF2B5EF4-FFF2-40B4-BE49-F238E27FC236}">
                <a16:creationId xmlns:a16="http://schemas.microsoft.com/office/drawing/2014/main" xmlns="" id="{FB90545A-C1F5-493A-A880-23CFCA728F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055" y="636467"/>
            <a:ext cx="6438900" cy="4048125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xmlns="" id="{08003F49-7699-4BD3-ACE9-C70608892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38" y="4917707"/>
            <a:ext cx="8097794" cy="492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B2DC287-18F3-4DDD-B40B-A2F285ABC429}"/>
              </a:ext>
            </a:extLst>
          </p:cNvPr>
          <p:cNvSpPr txBox="1"/>
          <p:nvPr/>
        </p:nvSpPr>
        <p:spPr>
          <a:xfrm>
            <a:off x="306859" y="26566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2)</a:t>
            </a:r>
          </a:p>
        </p:txBody>
      </p:sp>
    </p:spTree>
    <p:extLst>
      <p:ext uri="{BB962C8B-B14F-4D97-AF65-F5344CB8AC3E}">
        <p14:creationId xmlns:p14="http://schemas.microsoft.com/office/powerpoint/2010/main" val="1089779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taking a selfie&#10;&#10;Description automatically generated">
            <a:extLst>
              <a:ext uri="{FF2B5EF4-FFF2-40B4-BE49-F238E27FC236}">
                <a16:creationId xmlns:a16="http://schemas.microsoft.com/office/drawing/2014/main" xmlns="" id="{1446AD30-5EC6-4085-8FDB-879AE8FDD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036" y="909917"/>
            <a:ext cx="6438900" cy="3629025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xmlns="" id="{66E31BBB-97CE-46BF-9D0F-1B05DD2C6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784" y="4846505"/>
            <a:ext cx="7377831" cy="5261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4B408FD-6EAE-4496-A12C-026BA882DC44}"/>
              </a:ext>
            </a:extLst>
          </p:cNvPr>
          <p:cNvSpPr txBox="1"/>
          <p:nvPr/>
        </p:nvSpPr>
        <p:spPr>
          <a:xfrm>
            <a:off x="256784" y="496866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3)</a:t>
            </a:r>
          </a:p>
        </p:txBody>
      </p:sp>
    </p:spTree>
    <p:extLst>
      <p:ext uri="{BB962C8B-B14F-4D97-AF65-F5344CB8AC3E}">
        <p14:creationId xmlns:p14="http://schemas.microsoft.com/office/powerpoint/2010/main" val="1545876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6CBB7C51-829B-4243-9A2F-5EA8A29D7E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ECE0A17-721D-47DA-B462-427AB9C656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xmlns="" id="{07B1C03F-70ED-4BE3-AFBC-CD51D4411F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xmlns="" id="{AE84050F-F367-4A35-93F5-1397E3C667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xmlns="" id="{5D88F3A8-CDAB-4D08-8D47-096D7AA3467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xmlns="" id="{A2BEFDF5-BD04-4DD8-9671-13817A4D8A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xmlns="" id="{ACA74E73-7B97-43C1-BC3B-89DED3F8AF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xmlns="" id="{C11D94E0-EFF2-4934-97FD-3E424A25F27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xmlns="" id="{70D5352A-232D-40A3-8A72-4CB6B8277E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xmlns="" id="{9E3B6EC6-9A43-43B8-BE95-D12BD1AF3C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xmlns="" id="{7B71BA3B-3BFF-4756-B642-C00DA5F4AD9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xmlns="" id="{6070AC7F-F9D6-4E73-A95C-9DA3846FD56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xmlns="" id="{9DDF2314-3F38-4664-B31D-AEB55882BB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xmlns="" id="{A59AAAEA-0A38-490A-9CBF-F8C79B0A6BD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xmlns="" id="{9AEF5CD7-59EB-48AC-BB37-3EB70C0529C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xmlns="" id="{24602B28-B14A-4724-9665-D2CDC19C98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xmlns="" id="{541E4D23-8098-43A1-9826-246EBF1BBA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xmlns="" id="{D164F3ED-DB01-4823-852E-A99B4C2641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xmlns="" id="{05C52390-6376-4DB5-B289-6B1C527355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xmlns="" id="{40ABB3F2-1D59-4F3E-921C-DD7B8D55BA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xmlns="" id="{88E0EE84-E054-424D-A93B-D6D23AFFFF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xmlns="" id="{F084CB4C-E741-4E13-AE65-BAB699C6C6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xmlns="" id="{AA5D2838-70AA-418B-87DF-83A903E794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908DA454-A7F1-451C-B515-4957882495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696FE467-34A9-4910-A7C5-6B92891F24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22">
              <a:extLst>
                <a:ext uri="{FF2B5EF4-FFF2-40B4-BE49-F238E27FC236}">
                  <a16:creationId xmlns:a16="http://schemas.microsoft.com/office/drawing/2014/main" xmlns="" id="{01A2AF91-EF78-4611-8AF7-C1B45269F7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xmlns="" id="{4C7115C0-C409-41DC-96F1-B784C5E375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DB6EED-B576-4C95-A865-6ECC9A881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58391"/>
            <a:ext cx="3498979" cy="2453676"/>
          </a:xfrm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FFFFFE"/>
                </a:solidFill>
                <a:cs typeface="Calibri Light"/>
              </a:rPr>
              <a:t>MODEL EVALUATION:</a:t>
            </a:r>
            <a:endParaRPr lang="en-US" sz="3600">
              <a:solidFill>
                <a:srgbClr val="FFFFFE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06E92EB-6DE2-47EE-B1B1-EC03430373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797594"/>
            <a:ext cx="6281873" cy="23933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cs typeface="Calibri"/>
              </a:rPr>
              <a:t>WE HAVE GOT A GOOD ACCURACY</a:t>
            </a:r>
          </a:p>
          <a:p>
            <a:endParaRPr lang="en-US" sz="1800">
              <a:cs typeface="Calibri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DE4A42E0-EF5F-4494-B39B-3DB7D04759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115265" y="3667039"/>
            <a:ext cx="6269016" cy="23762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9082D210-8A66-4E98-86A9-A5D7516C4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415" y="3725403"/>
            <a:ext cx="5956764" cy="1347170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3456840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785CF7-0B59-49A6-869B-67AA00226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GB" sz="5100" b="1">
                <a:ea typeface="+mj-lt"/>
                <a:cs typeface="+mj-lt"/>
              </a:rPr>
              <a:t>ABSTRACT</a:t>
            </a:r>
            <a:endParaRPr lang="en-US" sz="51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23AAC9B5-8015-485C-ACF9-A750390E9A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0FEEDFA-E2F1-4C00-A789-817BDD5EF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Every year tens of millions of people suffer from depression and few of them get proper treatment on time</a:t>
            </a:r>
            <a:r>
              <a:rPr lang="en-GB" sz="2000">
                <a:ea typeface="+mn-lt"/>
                <a:cs typeface="+mn-lt"/>
              </a:rPr>
              <a:t> and some of them are not. This depression is the result of heavy stress .Every nine out of ten are suffering with stress because of work-overload ,family problems etc.. So, it is necessary to know whether the person is stressed if then he/she should be treated before stepping into danger situation which leads to problems like Heart Stoke, Depression etc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280368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9037949-CEE8-481C-8873-46BD2B21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WHAT IS STRESS?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05C7EBC3-4672-4DAB-81C2-58661FAFAE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40BF962F-4C6F-461E-86F2-C43F56CC939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2E94A4F7-38E4-45EA-8E2E-CE1B5766B4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0E8B9A5-29AD-463C-A56D-95BC30FE8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b="1">
                <a:solidFill>
                  <a:srgbClr val="FFFFFF"/>
                </a:solidFill>
                <a:ea typeface="+mn-lt"/>
                <a:cs typeface="+mn-lt"/>
              </a:rPr>
              <a:t>Stress</a:t>
            </a:r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 is a feeling of emotional or physical tension. It can come from any event or thought that makes you feel frustrated, angry, or nervous. </a:t>
            </a:r>
            <a:r>
              <a:rPr lang="en-US" sz="2000" b="1">
                <a:solidFill>
                  <a:srgbClr val="FFFFFF"/>
                </a:solidFill>
                <a:ea typeface="+mn-lt"/>
                <a:cs typeface="+mn-lt"/>
              </a:rPr>
              <a:t>Stress</a:t>
            </a:r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 is your body's reaction to a challenge or demand. In short bursts, </a:t>
            </a:r>
            <a:r>
              <a:rPr lang="en-US" sz="2000" b="1">
                <a:solidFill>
                  <a:srgbClr val="FFFFFF"/>
                </a:solidFill>
                <a:ea typeface="+mn-lt"/>
                <a:cs typeface="+mn-lt"/>
              </a:rPr>
              <a:t>stress</a:t>
            </a:r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 can be positive, such as when it helps you avoid danger or meet a deadline.</a:t>
            </a:r>
            <a:endParaRPr lang="en-US" sz="2000">
              <a:solidFill>
                <a:srgbClr val="FFFFFF"/>
              </a:solidFill>
            </a:endParaRPr>
          </a:p>
        </p:txBody>
      </p:sp>
      <p:pic>
        <p:nvPicPr>
          <p:cNvPr id="4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xmlns="" id="{8DB548CD-EFC4-4143-9466-E70CC6695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147" y="2173287"/>
            <a:ext cx="5004593" cy="4003675"/>
          </a:xfrm>
          <a:custGeom>
            <a:avLst/>
            <a:gdLst/>
            <a:ahLst/>
            <a:cxnLst/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29835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5922BD39-6B5B-493A-BE62-58ECD0F7A7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xmlns="" id="{4741521E-DC76-41B9-8A47-448CD4F9FA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rot="5400000">
            <a:off x="3372661" y="-3359290"/>
            <a:ext cx="5470372" cy="121889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CA7317-395A-49B3-BB79-85084C1CA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632" y="184336"/>
            <a:ext cx="9283781" cy="140596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/>
              <a:t>OUR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4A5C29C-63D3-451A-8393-8F7E8A66F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32" y="1705722"/>
            <a:ext cx="9283781" cy="122181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200"/>
              <a:t>NOTE:SINCE OUR DATASET IS HUGE WE ARE ATTACHING THE HEAD OF THE DATASET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53FD85F6-ECDC-4124-9916-6444E142C6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078" y="685797"/>
            <a:ext cx="118872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CCE0EF2D-B3C0-4BA0-9131-3B6A558148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1" b="11784"/>
          <a:stretch/>
        </p:blipFill>
        <p:spPr>
          <a:xfrm>
            <a:off x="-1078" y="3099267"/>
            <a:ext cx="12188952" cy="311822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FB5D26B4-74AD-4118-8F13-7051DA3BFA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2073128" y="6172201"/>
            <a:ext cx="118872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280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B9D7E975-9161-4F2D-AC53-69E1912F6B5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xmlns="" id="{614CB8F2-B235-4C8C-A631-B6F9C3BAF2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62" r="1" b="2676"/>
          <a:stretch/>
        </p:blipFill>
        <p:spPr>
          <a:xfrm>
            <a:off x="621675" y="623275"/>
            <a:ext cx="4032621" cy="5607882"/>
          </a:xfrm>
          <a:prstGeom prst="rect">
            <a:avLst/>
          </a:prstGeom>
        </p:spPr>
      </p:pic>
      <p:sp>
        <p:nvSpPr>
          <p:cNvPr id="11" name="Right Triangle 10">
            <a:extLst>
              <a:ext uri="{FF2B5EF4-FFF2-40B4-BE49-F238E27FC236}">
                <a16:creationId xmlns:a16="http://schemas.microsoft.com/office/drawing/2014/main" xmlns="" id="{827DC2C4-B485-428A-BF4A-472D2967F47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463E6235-1649-4B47-9862-4026FC473B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964989" y="623275"/>
            <a:ext cx="6581837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BD62AA-E064-453D-BBD0-DC33EC109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0209" y="1056640"/>
            <a:ext cx="5799947" cy="34943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ALGORITHM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8A6597F-C67B-497A-9202-60E57DEAC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0210" y="4560403"/>
            <a:ext cx="4355218" cy="14023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4000" dirty="0"/>
              <a:t>NAÏVE BAYES</a:t>
            </a:r>
          </a:p>
        </p:txBody>
      </p:sp>
    </p:spTree>
    <p:extLst>
      <p:ext uri="{BB962C8B-B14F-4D97-AF65-F5344CB8AC3E}">
        <p14:creationId xmlns:p14="http://schemas.microsoft.com/office/powerpoint/2010/main" val="2598916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10A0B-8CA7-4AF4-9AB8-CEAF23FE5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1700" b="1">
                <a:ea typeface="+mj-lt"/>
                <a:cs typeface="+mj-lt"/>
              </a:rPr>
              <a:t>WE HAVE USED VARIOUS DATA VISUALIZATION  TECHNIQUES AND THEY ARE:-</a:t>
            </a:r>
            <a:endParaRPr lang="en-US" sz="17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23AAC9B5-8015-485C-ACF9-A750390E9A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6DC9ABB-0EA0-435E-9755-BDAD57390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b="1" dirty="0">
                <a:ea typeface="+mn-lt"/>
                <a:cs typeface="+mn-lt"/>
              </a:rPr>
              <a:t>Matplotlib: low level, provides lots of freedom.</a:t>
            </a:r>
            <a:endParaRPr lang="en-US" sz="2400" dirty="0">
              <a:cs typeface="Calibri" panose="020F0502020204030204"/>
            </a:endParaRPr>
          </a:p>
          <a:p>
            <a:r>
              <a:rPr lang="en-US" sz="2400" b="1" dirty="0">
                <a:ea typeface="+mn-lt"/>
                <a:cs typeface="+mn-lt"/>
              </a:rPr>
              <a:t>Pandas Visualization: easy to use interface, built on Matplotlib.</a:t>
            </a:r>
            <a:endParaRPr lang="en-US" sz="2400" dirty="0"/>
          </a:p>
          <a:p>
            <a:r>
              <a:rPr lang="en-US" sz="2400" b="1" dirty="0">
                <a:ea typeface="+mn-lt"/>
                <a:cs typeface="+mn-lt"/>
              </a:rPr>
              <a:t>Seaborn: high-level interface, great default styles.</a:t>
            </a:r>
            <a:endParaRPr lang="en-US" sz="2400" dirty="0"/>
          </a:p>
          <a:p>
            <a:endParaRPr lang="en-US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27810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FA338E-075E-4800-884D-EB010D7FC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D555D4B-DE75-4C89-9D71-12797DC6A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385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53F6E6-8361-42E0-A4D1-AA0BA6AE9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OUR USER INTERFACE:</a:t>
            </a:r>
            <a:endParaRPr lang="en-US" dirty="0"/>
          </a:p>
        </p:txBody>
      </p:sp>
      <p:pic>
        <p:nvPicPr>
          <p:cNvPr id="4" name="Picture 4" descr="A picture containing person, sitting, person, front&#10;&#10;Description automatically generated">
            <a:extLst>
              <a:ext uri="{FF2B5EF4-FFF2-40B4-BE49-F238E27FC236}">
                <a16:creationId xmlns:a16="http://schemas.microsoft.com/office/drawing/2014/main" xmlns="" id="{77C56A35-DEE1-4473-BE69-F3DFCB0691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041" y="1366338"/>
            <a:ext cx="10131697" cy="5489118"/>
          </a:xfrm>
        </p:spPr>
      </p:pic>
    </p:spTree>
    <p:extLst>
      <p:ext uri="{BB962C8B-B14F-4D97-AF65-F5344CB8AC3E}">
        <p14:creationId xmlns:p14="http://schemas.microsoft.com/office/powerpoint/2010/main" val="1861016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5E6B3632-31A7-4B9A-9B3B-DAADD1D372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07D57BE8-0213-4F57-BF51-E6BF2F2F8D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000" y="1003300"/>
            <a:ext cx="7340600" cy="4267200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xmlns="" id="{95F71925-0E38-4C8A-A34E-10E91E845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" y="5334000"/>
            <a:ext cx="10336408" cy="6809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0869D9-F257-4C68-BDE5-EBD37B88F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725" y="640081"/>
            <a:ext cx="3206143" cy="54890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SOME USER INPUTS AND ITS PREDICTION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4355936-76B9-49C1-B9BA-2827419340D3}"/>
              </a:ext>
            </a:extLst>
          </p:cNvPr>
          <p:cNvSpPr txBox="1"/>
          <p:nvPr/>
        </p:nvSpPr>
        <p:spPr>
          <a:xfrm>
            <a:off x="569934" y="643003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1)</a:t>
            </a:r>
          </a:p>
        </p:txBody>
      </p:sp>
    </p:spTree>
    <p:extLst>
      <p:ext uri="{BB962C8B-B14F-4D97-AF65-F5344CB8AC3E}">
        <p14:creationId xmlns:p14="http://schemas.microsoft.com/office/powerpoint/2010/main" val="2399483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182</Words>
  <Application>Microsoft Office PowerPoint</Application>
  <PresentationFormat>Custom</PresentationFormat>
  <Paragraphs>26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DETECTION OF DEGREE OF STRESS USING MACINE LEARNING</vt:lpstr>
      <vt:lpstr>ABSTRACT</vt:lpstr>
      <vt:lpstr>WHAT IS STRESS?</vt:lpstr>
      <vt:lpstr>OUR DATASET</vt:lpstr>
      <vt:lpstr>ALGORITHM USED:</vt:lpstr>
      <vt:lpstr>WE HAVE USED VARIOUS DATA VISUALIZATION  TECHNIQUES AND THEY ARE:-</vt:lpstr>
      <vt:lpstr>PowerPoint Presentation</vt:lpstr>
      <vt:lpstr>OUR USER INTERFACE:</vt:lpstr>
      <vt:lpstr>SOME USER INPUTS AND ITS PREDICTION</vt:lpstr>
      <vt:lpstr>PowerPoint Presentation</vt:lpstr>
      <vt:lpstr>PowerPoint Presentation</vt:lpstr>
      <vt:lpstr>MODEL EVALUATION: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Siva G</dc:creator>
  <cp:lastModifiedBy>lenovo</cp:lastModifiedBy>
  <cp:revision>183</cp:revision>
  <dcterms:created xsi:type="dcterms:W3CDTF">2020-09-14T05:46:57Z</dcterms:created>
  <dcterms:modified xsi:type="dcterms:W3CDTF">2020-09-17T12:24:58Z</dcterms:modified>
</cp:coreProperties>
</file>

<file path=docProps/thumbnail.jpeg>
</file>